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79" r:id="rId6"/>
    <p:sldId id="261" r:id="rId7"/>
    <p:sldId id="263" r:id="rId8"/>
    <p:sldId id="272" r:id="rId9"/>
    <p:sldId id="264" r:id="rId10"/>
    <p:sldId id="275" r:id="rId11"/>
    <p:sldId id="267" r:id="rId12"/>
    <p:sldId id="274" r:id="rId13"/>
    <p:sldId id="280" r:id="rId14"/>
    <p:sldId id="273" r:id="rId15"/>
    <p:sldId id="269" r:id="rId16"/>
    <p:sldId id="270" r:id="rId17"/>
    <p:sldId id="271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87478" autoAdjust="0"/>
  </p:normalViewPr>
  <p:slideViewPr>
    <p:cSldViewPr snapToGrid="0">
      <p:cViewPr varScale="1">
        <p:scale>
          <a:sx n="63" d="100"/>
          <a:sy n="63" d="100"/>
        </p:scale>
        <p:origin x="-102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D2B95-BA6E-4AE6-9CA6-C71488136610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36172-E2DE-49C1-84BF-71D11166E9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75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36172-E2DE-49C1-84BF-71D11166E98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5869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36172-E2DE-49C1-84BF-71D11166E98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252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AF33E2-5B7F-4E75-B8EE-0037AA78E119}" type="datetimeFigureOut">
              <a:rPr lang="en-US" smtClean="0"/>
              <a:pPr/>
              <a:t>2/19/2018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A11438-22DA-49CE-89B5-9875B501DF7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222060" y="2442262"/>
            <a:ext cx="87454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IMPACTS OF WORK STRESS ON EMPLOYEE PERFORMANCE.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9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14" y="638629"/>
            <a:ext cx="10972800" cy="54080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382564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one of the lingering aspects influencing employee’s performance in the contemporary world.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with the mental and physical well-being of employees which is quite detrimental work performance. In this concern, various scholars have been dedicated to investigating the association amid work stress and employee performance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essential to consider a thorough understanding of the causes and varied types of work stress and the effects on performance of an employee (Menges et al., 2017).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facilitated by factors such as lack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motivation, increased exposure to risky incidences during work, poor decision-making tactics, workplace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oppression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 others.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464457"/>
            <a:ext cx="10972800" cy="97623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171" y="1369423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the mental and physical status which comes through whenever the available resources are not supportive enough to the existing demands and forces of a circumstance. This situation brings about a state of imbalance amid the current status of the employee and anticipated results.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is adversely related to the employee’s performance.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impact of work stress on the employee performance has remained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undetermined thus 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find the topic feasible and worthwhile for research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stress is by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employee’s motivation via bettering their working environments, salaries, and other essential benefits within the organization.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263718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53143"/>
            <a:ext cx="10972800" cy="52628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Scope of the study.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examine the relationship amid work stress and employee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United Arab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Emirates.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0474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  <a:r>
              <a:rPr lang="en-US" b="1" dirty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1175"/>
            <a:ext cx="10972800" cy="4833425"/>
          </a:xfrm>
        </p:spPr>
        <p:txBody>
          <a:bodyPr/>
          <a:lstStyle/>
          <a:p>
            <a:pPr lvl="0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reduce employee’s performance.</a:t>
            </a:r>
          </a:p>
          <a:p>
            <a:pPr lv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Occupational stress Inducers (OSI) helps both employees and employers in managing their occupational stress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998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07999"/>
            <a:ext cx="10972800" cy="55531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4" y="1485537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According to (Anthony‐McMann et al., 2017), work stress refers to those identical practices which bring about problems to the employees by threatening their performance.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Behaviorists argue that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work stress often causes employees excited, restless and ill-tempered thus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encouraging negligence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duty.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According to Iqbal et al. (2017), work stress not only affects the employer-employee relationship but also it challenges workers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health.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Zeffane et al. (2018) defined that work stress is more related 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gender.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5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1076325"/>
            <a:ext cx="10515600" cy="681795"/>
          </a:xfrm>
        </p:spPr>
        <p:txBody>
          <a:bodyPr>
            <a:normAutofit/>
          </a:bodyPr>
          <a:lstStyle/>
          <a:p>
            <a:pPr lvl="0"/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following graphic illustrates the impacts of work stress on employee performance.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669" y="890054"/>
            <a:ext cx="9512068" cy="63708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19809" y="970719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2984" y="1925035"/>
            <a:ext cx="427672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77009" y="442829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98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61" y="222383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From the above diagram, we observe that;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lower the level of work stress the lower the work performance.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work stress increases moderately, employee’s performance increases.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work stress in high, employee performance declines.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 and Strategy.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6626" y="1690688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 reviews.</a:t>
            </a:r>
          </a:p>
          <a:p>
            <a:pPr marL="0" indent="0">
              <a:buFont typeface="Wingdings" pitchFamily="2" charset="2"/>
              <a:buChar char="§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Chi-square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was used to analyze the findings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61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029" y="508000"/>
            <a:ext cx="10972800" cy="49725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143" y="1209766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article review, different articles and journals published between 2010 and 2017 were examined, and reports developed while those which existed before 2010 were ignored.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administered to a sample size of 100 employees from different organizations in the UAE. </a:t>
            </a:r>
          </a:p>
        </p:txBody>
      </p:sp>
    </p:spTree>
    <p:extLst>
      <p:ext uri="{BB962C8B-B14F-4D97-AF65-F5344CB8AC3E}">
        <p14:creationId xmlns:p14="http://schemas.microsoft.com/office/powerpoint/2010/main" xmlns="" val="28057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and results.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6852"/>
            <a:ext cx="10515600" cy="48201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Respondent’s opinion.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No great deviation in respondents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opinion.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deviation in the respondent's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opinion.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1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tabulation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5488087"/>
              </p:ext>
            </p:extLst>
          </p:nvPr>
        </p:nvGraphicFramePr>
        <p:xfrm>
          <a:off x="2890683" y="1734929"/>
          <a:ext cx="6120580" cy="3264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563"/>
                <a:gridCol w="1177099"/>
                <a:gridCol w="854606"/>
                <a:gridCol w="773983"/>
                <a:gridCol w="1338346"/>
                <a:gridCol w="773983"/>
              </a:tblGrid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Age/Opinion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Strongly 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Disagree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Strongly Disagree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20-25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26-30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4386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31-40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8583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    &gt;40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517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838201" y="-1183481"/>
            <a:ext cx="1547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05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and its link to the topic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helps in understanding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employees and factors challenging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enables the employer to detect and address workplace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reasoning in employee management is essential for staging new solutions to common challenges facing employees.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figure out organizational challenges and formulate the possible solutions from different points of view of management and employees as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 (Khan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Khurshid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2017).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allow employees to identify and diagnose emerging factors in the entire economy, and the working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41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571" y="464457"/>
            <a:ext cx="10972800" cy="613374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14" y="1465942"/>
            <a:ext cx="10972800" cy="4016829"/>
          </a:xfrm>
        </p:spPr>
        <p:txBody>
          <a:bodyPr/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86% of the responders concurred that they encounter work stress during their official duties.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CV &lt;TV =H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was accepted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91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8" y="391886"/>
            <a:ext cx="10972800" cy="59886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ethical principles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Fairness.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Trustworthiness and promise keeping.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Honesty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integrity.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401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812799"/>
            <a:ext cx="10972800" cy="68594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1485537"/>
            <a:ext cx="109728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organizations should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restructure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redefine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occupations to relieve employees from the feeling of intimidation, workstation victimization and increased publicity to traumatic occurrences.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Workplace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policies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implemented 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workers the power to control activities affecting their performance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Firms should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adopt employee’s motivation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 and seminars.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01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624115"/>
            <a:ext cx="10972800" cy="72948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71" y="1543594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stress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some positive benefiting that it can motivate employees to strive for making changes in fear of devastating results of stress.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Certain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of stress may challenge the nature of work thus reducing employee performance (Menges et al., 2017).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organizations, and industries in the UAE should consider for resolutions to increase employee’s performance</a:t>
            </a:r>
          </a:p>
        </p:txBody>
      </p:sp>
    </p:spTree>
    <p:extLst>
      <p:ext uri="{BB962C8B-B14F-4D97-AF65-F5344CB8AC3E}">
        <p14:creationId xmlns:p14="http://schemas.microsoft.com/office/powerpoint/2010/main" xmlns="" val="35692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8" y="493485"/>
            <a:ext cx="10972800" cy="49725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challenges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629" y="1296852"/>
            <a:ext cx="10972800" cy="4389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Dishonesty of informants.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adequate primary data.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enough time for research.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finance.</a:t>
            </a:r>
          </a:p>
        </p:txBody>
      </p:sp>
    </p:spTree>
    <p:extLst>
      <p:ext uri="{BB962C8B-B14F-4D97-AF65-F5344CB8AC3E}">
        <p14:creationId xmlns:p14="http://schemas.microsoft.com/office/powerpoint/2010/main" xmlns="" val="21976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143" y="205467"/>
            <a:ext cx="10515600" cy="49121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714" y="882563"/>
            <a:ext cx="10515600" cy="5439543"/>
          </a:xfrm>
        </p:spPr>
        <p:txBody>
          <a:bodyPr>
            <a:noAutofit/>
          </a:bodyPr>
          <a:lstStyle/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Anthony‐McMann, P. E., Ellinger, A. D., Astakhova, M., &amp; Halbesleben, J. R. (2017). Exploring different operationalizations of employee engagement and their relationships with workplace stress and burnout.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 Development Quarterly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163-195.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Bliese, P. D., Edwards, J. R., &amp; Sonnentag, S. (2017). Stress and well-being at work: A century of empirical trends reflecting theoretical and societal influences.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Applied Psychology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389.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Iqbal, I., Zia-ud-Din, M., Arif, A., Raza, M., &amp; Ishtiaq, Z. (2017). Impact of Employee Engagement on Work Life Balance with the Moderating Role of Employee Cynicism.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Academic Research in Business and Social Sciences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(6), 1088-1101.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Khamisa, N., Peltzer, K., Ilic, D., &amp; Oldenburg, B. (2017). Effect of personal and work stress on burnout, job satisfaction and general health of hospital nurses in UAE.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sa gesondheid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252-258.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Khan, N., &amp; Khurshid, S. (2017). Workplace Stress and Employee Wellbeing: Case of Health Care Staff in UAE.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Scientific Journal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ESJ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0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43" y="730794"/>
            <a:ext cx="10972800" cy="4389120"/>
          </a:xfrm>
        </p:spPr>
        <p:txBody>
          <a:bodyPr>
            <a:normAutofit/>
          </a:bodyPr>
          <a:lstStyle/>
          <a:p>
            <a:pPr marL="0" indent="-64008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I.,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Tussing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V.,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Wihler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A., &amp; Grant, A. M. (2017). When job performance is all relative: how family motivation energizes effort and compensates for intrinsic motivation.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Academy of Management Journal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(2), 695-719.	</a:t>
            </a:r>
          </a:p>
          <a:p>
            <a:pPr marL="0" indent="-64008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Nielsen, K., Nielsen, M. B.,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Ogbonnaya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Känsälä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E.,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Isaksson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(2017). Workplace resources to improve both employee well-being and performance: A systematic review and meta-analysis.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&amp; Stress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(2), 101-120.</a:t>
            </a:r>
          </a:p>
          <a:p>
            <a:pPr marL="0" indent="-64008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Zeffane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R.,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Melhem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S. B., &amp;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Baguant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P. (2018). The impact of job satisfaction, trust, gender and supervisor support on perceived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organisational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performance: an exploratory study in the UAE service sector.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Business Excellence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640080" algn="ctr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930</Words>
  <Application>Microsoft Office PowerPoint</Application>
  <PresentationFormat>Custom</PresentationFormat>
  <Paragraphs>119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Abstract.</vt:lpstr>
      <vt:lpstr>Introduction. </vt:lpstr>
      <vt:lpstr>Scope of the study.</vt:lpstr>
      <vt:lpstr>     Assumptions. </vt:lpstr>
      <vt:lpstr>Literature review.</vt:lpstr>
      <vt:lpstr>The following graphic illustrates the impacts of work stress on employee performance.   </vt:lpstr>
      <vt:lpstr> </vt:lpstr>
      <vt:lpstr>Research Methodology and Strategy. </vt:lpstr>
      <vt:lpstr>Data collection.</vt:lpstr>
      <vt:lpstr>Data analysis and results.</vt:lpstr>
      <vt:lpstr>Data tabulation.</vt:lpstr>
      <vt:lpstr>Philosophy and its link to the topic. </vt:lpstr>
      <vt:lpstr>Results.</vt:lpstr>
      <vt:lpstr>Relevant ethical principles.</vt:lpstr>
      <vt:lpstr>Recommendations. </vt:lpstr>
      <vt:lpstr>Conclusion.</vt:lpstr>
      <vt:lpstr>Possible challenges</vt:lpstr>
      <vt:lpstr>References. 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</cp:lastModifiedBy>
  <cp:revision>14</cp:revision>
  <dcterms:created xsi:type="dcterms:W3CDTF">2018-02-06T08:11:36Z</dcterms:created>
  <dcterms:modified xsi:type="dcterms:W3CDTF">2018-02-19T20:57:49Z</dcterms:modified>
</cp:coreProperties>
</file>